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Default Extension="bin" ContentType="application/vnd.openxmlformats-officedocument.presentationml.printerSettings"/>
  <Default Extension="rels" ContentType="application/vnd.openxmlformats-package.relationships+xml"/>
  <Override PartName="/ppt/slides/slide6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88" d="100"/>
          <a:sy n="88" d="100"/>
        </p:scale>
        <p:origin x="-92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interSettings" Target="printerSettings/printerSettings1.bin"/><Relationship Id="rId4" Type="http://schemas.openxmlformats.org/officeDocument/2006/relationships/slide" Target="slides/slide3.xml"/><Relationship Id="rId10" Type="http://schemas.openxmlformats.org/officeDocument/2006/relationships/viewProps" Target="viewProps.xml"/><Relationship Id="rId5" Type="http://schemas.openxmlformats.org/officeDocument/2006/relationships/slide" Target="slides/slide4.xml"/><Relationship Id="rId7" Type="http://schemas.openxmlformats.org/officeDocument/2006/relationships/slide" Target="slides/slide6.xml"/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presProps" Target="pres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altLang="zh-CN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altLang="zh-CN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CN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CN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3A47A-DA78-3148-97DD-A1C70882F840}" type="datetimeFigureOut">
              <a:rPr lang="en-US" smtClean="0"/>
              <a:t>2/13/12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CB224D-00A9-8940-B4AD-A1EEB30B14B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Daily life in China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Basic necessities of life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衣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食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mtClean="0"/>
              <a:t>行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323</TotalTime>
  <Words>12</Words>
  <Application>Microsoft Macintosh PowerPoint</Application>
  <PresentationFormat>On-screen Show (4:3)</PresentationFormat>
  <Paragraphs>6</Paragraphs>
  <Slides>6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Daily life in China</vt:lpstr>
      <vt:lpstr>Basic necessities of life</vt:lpstr>
      <vt:lpstr>衣</vt:lpstr>
      <vt:lpstr>食</vt:lpstr>
      <vt:lpstr>住</vt:lpstr>
      <vt:lpstr>行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Daily life in China</dc:title>
  <dc:creator>Ruohan  Sun</dc:creator>
  <cp:lastModifiedBy>Ruohan  Sun</cp:lastModifiedBy>
  <cp:revision>1</cp:revision>
  <dcterms:created xsi:type="dcterms:W3CDTF">2012-02-13T19:21:18Z</dcterms:created>
  <dcterms:modified xsi:type="dcterms:W3CDTF">2012-02-14T00:44:57Z</dcterms:modified>
</cp:coreProperties>
</file>

<file path=docProps/thumbnail.jpeg>
</file>